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5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57" d="100"/>
          <a:sy n="57" d="100"/>
        </p:scale>
        <p:origin x="68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B8D41-202B-3916-A38A-6FDB54952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64D94-91B3-3C6A-3455-1B6A3C85F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35D6C-5FBB-F766-C179-6F3A87A26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B6B47-311E-4E9C-B0D9-7B87E8841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7599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3B80C-56B4-5250-F749-E3510D409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6D879-930E-0D76-EC28-CAE0B89D2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7B8C5-FBEB-22EA-3E8B-83D0F7CF3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2FA07-671A-4098-ACAA-E03EA13F7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5805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70EBB-8B52-5EFD-FBB1-205D03AC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0C73-6296-6B61-1A13-C570F9125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D61B9-325D-026D-E9E2-6390FE959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22101-449B-4B92-9878-753CFA836C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938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75082-93C9-F98D-ABB7-B4B7B10FC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327EF-9942-2C4B-1092-556454BB5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703AE-352F-D09B-7A1B-C40B5029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960FE-F4C4-42C0-8234-76D0C22B63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022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CAD00-0685-8F7F-6164-87939A1A0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A5927-1A83-3EE5-5939-A834E285F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99566-7B56-7268-7D73-DADEA45CB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B139A-DF00-491A-A2F2-E64989D0AB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3630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A34B773-3D60-11D2-39F9-FE13788E5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11B455-035F-0DC9-C698-A1CF59B1E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0FF73B-D505-66CE-8271-D2F51CFF3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2B97A-D71C-4B15-B909-83ACBCC78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594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4C5C64A-A59A-BF0A-5D2D-69FBDC8C3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FBFC72-DD50-3645-5BCE-87E2E637C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751906-2187-C590-F8FC-FF234A95C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0FC1-E151-443F-8D0C-057D01DE13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5874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32864FE-5026-071B-243E-26768A120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A3EE959-4AFA-C804-BAFD-DFC097D0D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E70506-4F4B-675F-0A5B-B8CD68FE0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5A6C-42BC-4F7B-81C7-B4C29CCFAE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1493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C511029-7A25-0029-59F0-28E1F94E4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5B37E70-58F1-8390-B0F7-187BC8B6A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EE04BB-F694-FE8B-3613-8DDEE4A99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A9F38-9D4E-4CC0-8C53-65AA5FAA75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23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ABB50C-FA7D-E963-CDD7-86F71DCAE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1454A8-030E-A9E1-0C57-94D242533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0F36FD-F563-B799-7F52-8EE34360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86BE6-2F83-45A3-9B9C-F132741199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52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20659F-296F-A082-5B44-C6D9D5FA8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381EA5-4973-9DCC-C094-5BE248B5D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130648-9BAF-A140-D08E-1903DF4BA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B8C86-81D3-40DC-93F1-71A59E0872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615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20C9A2-7D47-E4E8-D7E2-6038284BA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29D4EF-00EC-6884-2484-208DB35BC2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F1799-3BDC-502D-E092-139590DD98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E52D7-B2DF-A580-CAE8-F4FC65CAA0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FA715-E106-51E1-C5AA-1F5D3A8B3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A27D72-D638-48B5-81C4-168E7E1116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B828668-859E-05B1-9FD0-A33506042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1438"/>
            <a:ext cx="9144000" cy="453583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Down in the valley with my </a:t>
            </a:r>
            <a:r>
              <a:rPr lang="en-US" sz="4000" dirty="0" err="1"/>
              <a:t>Saviour</a:t>
            </a:r>
            <a:r>
              <a:rPr lang="en-US" sz="4000" dirty="0"/>
              <a:t> I would go,</a:t>
            </a:r>
            <a:br>
              <a:rPr lang="en-US" sz="4000" dirty="0"/>
            </a:br>
            <a:r>
              <a:rPr lang="en-US" sz="4000" dirty="0"/>
              <a:t>Where the flowers are blooming and the sweet waters flow;</a:t>
            </a:r>
            <a:br>
              <a:rPr lang="en-US" sz="4000" dirty="0"/>
            </a:br>
            <a:r>
              <a:rPr lang="en-US" sz="4000" dirty="0"/>
              <a:t>Everywhere he leads me I would follow, follow on</a:t>
            </a:r>
            <a:br>
              <a:rPr lang="en-US" sz="4000" dirty="0"/>
            </a:br>
            <a:r>
              <a:rPr lang="en-US" sz="4000" dirty="0"/>
              <a:t>Walking in his footsteps till the crown be won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2BB11735-8789-8FF2-E38B-4AA4BDC9F18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Anywhere, everywhere I will follow on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Everywhere he leads me I will follow 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5331AC-A184-729E-5110-0CFF15EF34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050"/>
            <a:ext cx="9144000" cy="4349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Down in the valley with my </a:t>
            </a:r>
            <a:r>
              <a:rPr lang="en-US" sz="4000" dirty="0" err="1"/>
              <a:t>Saviour</a:t>
            </a:r>
            <a:r>
              <a:rPr lang="en-US" sz="4000" dirty="0"/>
              <a:t> I would go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Where the storms are sweeping and the dark waters flow;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 his hand to lead me I will never, never fear;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Dangers cannot fright me if my Lord is near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EB8E6632-721B-4EE4-25E4-8843FE9A1A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Anywhere, everywhere I will follow on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Everywhere he leads me I will follow 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78CC526-C2E7-8F94-E7B3-D9F728BDF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125538"/>
            <a:ext cx="9648825" cy="43910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Down in the valley, or upon the mountain steep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Close beside my </a:t>
            </a:r>
            <a:r>
              <a:rPr lang="en-US" sz="4000" dirty="0" err="1"/>
              <a:t>Saviour</a:t>
            </a:r>
            <a:r>
              <a:rPr lang="en-US" sz="4000" dirty="0"/>
              <a:t> would my soul ever keep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 will lead me safely in the path that he has trod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Up to where they gather on the hills of God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485E3035-BD79-A514-EFC9-01B449B4A71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6290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Anywhere, everywhere I will follow on</a:t>
            </a:r>
          </a:p>
          <a:p>
            <a:r>
              <a:rPr lang="en-US" altLang="en-US" sz="4000"/>
              <a:t>Follow, follow, I will follow Jesus</a:t>
            </a:r>
          </a:p>
          <a:p>
            <a:r>
              <a:rPr lang="en-US" altLang="en-US" sz="4000"/>
              <a:t>Everywhere he leads me I will follow 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166407-3C16-EE13-2DF8-EE4584D53278}"/>
              </a:ext>
            </a:extLst>
          </p:cNvPr>
          <p:cNvSpPr txBox="1"/>
          <p:nvPr/>
        </p:nvSpPr>
        <p:spPr>
          <a:xfrm>
            <a:off x="263525" y="5732463"/>
            <a:ext cx="609600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2647607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William Orcutt Cushing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262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483  Down in the valley with my Saviour I would go, Where the flowers are blooming and the sweet waters flow; Everywhere he leads me I would follow, follow on Walking in his footsteps till the crown be won </dc:title>
  <dc:creator>Perth Fortress</dc:creator>
  <cp:lastModifiedBy>Narelle Wheaton</cp:lastModifiedBy>
  <cp:revision>5</cp:revision>
  <dcterms:created xsi:type="dcterms:W3CDTF">2000-04-02T09:16:46Z</dcterms:created>
  <dcterms:modified xsi:type="dcterms:W3CDTF">2023-07-09T03:30:51Z</dcterms:modified>
</cp:coreProperties>
</file>